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6" r:id="rId3"/>
    <p:sldId id="268" r:id="rId4"/>
    <p:sldId id="259" r:id="rId5"/>
    <p:sldId id="267" r:id="rId6"/>
    <p:sldId id="269" r:id="rId7"/>
    <p:sldId id="262" r:id="rId8"/>
    <p:sldId id="263" r:id="rId9"/>
    <p:sldId id="264" r:id="rId10"/>
    <p:sldId id="265" r:id="rId11"/>
    <p:sldId id="258" r:id="rId12"/>
    <p:sldId id="260" r:id="rId13"/>
    <p:sldId id="261" r:id="rId14"/>
    <p:sldId id="274" r:id="rId15"/>
    <p:sldId id="270" r:id="rId16"/>
    <p:sldId id="271" r:id="rId17"/>
    <p:sldId id="275" r:id="rId18"/>
    <p:sldId id="272" r:id="rId19"/>
    <p:sldId id="273" r:id="rId20"/>
    <p:sldId id="266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6699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88034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F5A3-08D3-44BF-B47A-D35FB92520B6}" type="datetimeFigureOut">
              <a:rPr lang="en-US" smtClean="0"/>
              <a:t>8/6/2016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01CC5-BD8E-4134-96B9-0D2BC6315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9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6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ছবিতে দেখতে পাওয়া ফসল তারা কখনও  দেখতে পেয়েছে কি না তা জানতে চাইবেন। তারপর পুর্ব পাঠের আলোচনা থেকে  তাদের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থেকেই পাঠ ঘোষণা করার চেষ্টা 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2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শিক্ষার্থীরা</a:t>
            </a:r>
            <a:r>
              <a:rPr lang="bn-IN" baseline="0" dirty="0" smtClean="0"/>
              <a:t> পুর্ব পাঠে কাংখিত পাঠ ঘোষণা আসলে আপনি এই স্লাইডটি শিক্ষার্থীদের দেখাবেন। অন্যথায় আপনি আরও কিছু সাদৃশ্যপুর্ণ ছবি দেখিয়ে পাঠ ঘোষণা করবেন। এক্ষেত্রে আপনার নিজস্ব দক্ষতাই ক্লাশকে প্রাণবন্ত করে তুলতে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শ্রেণীতে 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দেখানোর পুর্বে আপনি অনুগ্রহ করে দেখে নিন ।  </a:t>
            </a:r>
            <a:r>
              <a:rPr lang="bn-IN" baseline="0" dirty="0" smtClean="0"/>
              <a:t>এক্ষেত্রে আরও কিছু ছবি প্রয়োজন মনে করলে আপনি তা দেখাতে পারেন। আপনার নিজস্ব দক্ষতাই ক্লাশকে প্রাণবন্ত করে তুলতে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7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শ্রেণীতে 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দেখানোর পুর্বে আপনি অনুগ্রহ করে দেখে নিন। </a:t>
            </a:r>
            <a:r>
              <a:rPr lang="bn-IN" baseline="0" dirty="0" smtClean="0"/>
              <a:t>এক্ষেত্রে আরও কিছু ছবি প্রয়োজন মনে করলে আপনি তা দেখাতে পারেন। আপনার নিজস্ব দক্ষতাই ক্লাশকে প্রাণবন্ত করে তুলতে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0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শ্রেণীতে এই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দেখানোর পুর্বে আপনি অনুগ্রহ করে দেখে নিন ।  </a:t>
            </a:r>
            <a:r>
              <a:rPr lang="bn-IN" baseline="0" dirty="0" smtClean="0"/>
              <a:t>এক্ষেত্রে আরও কিছু ছবি প্রয়োজন মনে করলে আপনি তা দেখাতে পারেন। আপনার নিজস্ব দক্ষতাই ক্লাশকে প্রাণবন্ত করে তুলতে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9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01CC5-BD8E-4134-96B9-0D2BC6315B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9915-2E66-44FA-8561-019B29F3ADE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5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2C7D-4233-43C0-9E27-DADD469AE45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81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2C09-E2A4-4FF9-9863-542A5B58E47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0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839-F634-4DC7-AD22-BB2D50E733D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5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3514D-3126-4FD6-8F1A-3AC2830BBB8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34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3DC0-6AE4-4D49-A55B-EEB4BB0BF0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0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5893-7756-4613-8681-D030D3480B4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70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FDA8-90BA-456E-9884-9FD10064664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77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BA0D2-30A8-4163-B66F-15BA90809FA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51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6027-F5AA-436A-B01D-1DF030D2C3B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896E-6B27-42D9-AF8F-FE019907457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047EECC-3AAB-4262-818F-030728AD7E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55206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 অর্থাৎ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5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2247" y="2529301"/>
            <a:ext cx="3006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লাগানোর পর পলি ব্যাগে করলার চারা গজানো হয়।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642" y="2138080"/>
            <a:ext cx="3493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তোলার পর করলা গাছ খুব দ্রুত বড় হয়।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09" y="2551837"/>
            <a:ext cx="3114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অক্টোবর-নভেম্বর মাসে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কৃষকেরা সারি করে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580711" y="2426112"/>
            <a:ext cx="32038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মাঝামাঝি সময়ে আলু তোলা হয়।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14360"/>
            <a:ext cx="5085988" cy="337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" y="1717916"/>
            <a:ext cx="4793100" cy="337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29" y="1684446"/>
            <a:ext cx="5131275" cy="34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0" y="1684446"/>
            <a:ext cx="4762500" cy="340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8"/>
          <a:stretch/>
        </p:blipFill>
        <p:spPr>
          <a:xfrm>
            <a:off x="549817" y="200680"/>
            <a:ext cx="8077887" cy="546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22230" y="5805893"/>
            <a:ext cx="8609523" cy="76944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সেপ্টেম্বর-অক্টোবর মাস পর্যন্ত করলা তোলা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4946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5" grpId="0"/>
      <p:bldP spid="5" grpId="1"/>
      <p:bldP spid="2" grpId="0"/>
      <p:bldP spid="2" grpId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624"/>
            <a:ext cx="4104456" cy="286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2250" r="776" b="1002"/>
          <a:stretch/>
        </p:blipFill>
        <p:spPr>
          <a:xfrm>
            <a:off x="251520" y="60942"/>
            <a:ext cx="4032448" cy="286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87" y="3789040"/>
            <a:ext cx="4104456" cy="286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9" b="41409"/>
          <a:stretch/>
        </p:blipFill>
        <p:spPr>
          <a:xfrm>
            <a:off x="215925" y="3789040"/>
            <a:ext cx="3857653" cy="273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644263" y="2995802"/>
            <a:ext cx="824738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 সাথে মিশ্র ফসল হিসেবে লালশাক চাষ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078" y="2367170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তোলা মাটিতে লালশাকের বীজ বপন করা হয় 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81" y="1534480"/>
            <a:ext cx="5198915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91204" y="2028616"/>
            <a:ext cx="37452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 যখন ৫-৬ সেমি. হয় তখন সারি বরাবর মাটি তোলা হয়।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21" y="2705725"/>
            <a:ext cx="37452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সারিতে আলু বপন করা হয়।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22155" b="1"/>
          <a:stretch/>
        </p:blipFill>
        <p:spPr>
          <a:xfrm>
            <a:off x="148236" y="2397962"/>
            <a:ext cx="3868672" cy="268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22595"/>
          <a:stretch/>
        </p:blipFill>
        <p:spPr>
          <a:xfrm>
            <a:off x="3912428" y="1929421"/>
            <a:ext cx="4980051" cy="343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t="69159" r="41163" b="7788"/>
          <a:stretch/>
        </p:blipFill>
        <p:spPr>
          <a:xfrm>
            <a:off x="7380312" y="4209159"/>
            <a:ext cx="86409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t="69159" r="41163" b="7788"/>
          <a:stretch/>
        </p:blipFill>
        <p:spPr>
          <a:xfrm rot="1998475">
            <a:off x="4138025" y="3368580"/>
            <a:ext cx="86409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t="69159" r="41163" b="7788"/>
          <a:stretch/>
        </p:blipFill>
        <p:spPr>
          <a:xfrm>
            <a:off x="7380312" y="3356992"/>
            <a:ext cx="86409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t="69159" r="41163" b="7788"/>
          <a:stretch/>
        </p:blipFill>
        <p:spPr>
          <a:xfrm rot="2199723">
            <a:off x="3837581" y="3766234"/>
            <a:ext cx="86409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t="69159" r="41163" b="7788"/>
          <a:stretch/>
        </p:blipFill>
        <p:spPr>
          <a:xfrm>
            <a:off x="5993939" y="3376562"/>
            <a:ext cx="864096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9" t="69159" r="41163" b="18590"/>
          <a:stretch/>
        </p:blipFill>
        <p:spPr>
          <a:xfrm rot="18996694">
            <a:off x="5028324" y="4638223"/>
            <a:ext cx="487394" cy="57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22155" b="1"/>
          <a:stretch/>
        </p:blipFill>
        <p:spPr>
          <a:xfrm>
            <a:off x="148236" y="2367170"/>
            <a:ext cx="3868672" cy="268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22155" b="1"/>
          <a:stretch/>
        </p:blipFill>
        <p:spPr>
          <a:xfrm>
            <a:off x="193454" y="2309720"/>
            <a:ext cx="3868672" cy="268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7" y="46924"/>
            <a:ext cx="6493695" cy="4038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26016" y="5860745"/>
            <a:ext cx="7798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ভাবে ডিসেম্বর পর্যন্ত লালশাক উঠানো যায়।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0417" y="5780256"/>
            <a:ext cx="6090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আলু তোলা যায় ফেব্রুয়া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</a:t>
            </a:r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পর্যন্ত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0"/>
          <a:stretch/>
        </p:blipFill>
        <p:spPr>
          <a:xfrm>
            <a:off x="197616" y="1062058"/>
            <a:ext cx="4143548" cy="3383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1" y="1043413"/>
            <a:ext cx="4536504" cy="340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902033" y="5896247"/>
            <a:ext cx="7677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লালশাক উঠানোর পর আলু বড় হতে থাকে।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6" y="1062058"/>
            <a:ext cx="4145334" cy="3385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3" y="1072757"/>
            <a:ext cx="4480834" cy="347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6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2306" y="304800"/>
            <a:ext cx="2919389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3276600"/>
            <a:ext cx="7772400" cy="1077218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আলুর সাথে রিলে ফসল হিসেবে কি কি ফসলের চাষ করা যায় তা জোড়ায় আলোচনা ক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lang="bn-IN" sz="3200" kern="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43053" y="5856069"/>
            <a:ext cx="4257897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আখের সাথে সরিষার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909" y="5885926"/>
            <a:ext cx="4200189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আখের সাথে মসুরের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789" y="438150"/>
            <a:ext cx="8382423" cy="70788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শস্য বহুমুখীকরণ পদ্ধতি ছাড়াও সাথি ফসল হিসেবেঃ-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512" y="5847259"/>
            <a:ext cx="4406977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আখের সাথে </a:t>
            </a:r>
            <a:r>
              <a:rPr lang="bn-BD" sz="36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টমেটোর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6333" l="1000" r="98000">
                        <a14:backgroundMark x1="2333" y1="13333" x2="2333" y2="13333"/>
                        <a14:backgroundMark x1="3000" y1="87333" x2="3000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4" y="1282700"/>
            <a:ext cx="7735332" cy="45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6854"/>
            <a:ext cx="7010400" cy="432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3" y="1489505"/>
            <a:ext cx="5765797" cy="432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6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789" y="438150"/>
            <a:ext cx="8292655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শস্য বহুমুখীকরণ পদ্ধতি ছাড়াও মিশ্র</a:t>
            </a:r>
            <a:r>
              <a:rPr kumimoji="0" lang="bn-BD" sz="40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ফসল 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হিসেবেঃ-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951021"/>
            <a:ext cx="4344459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মসুরের সাথে সরিষার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2700"/>
            <a:ext cx="7200800" cy="45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30040" y="5877272"/>
            <a:ext cx="4483920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আউশের সাথে তিলের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39072" cy="432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418210" y="5877272"/>
            <a:ext cx="4307590" cy="646331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কলা বাগানে আউশের</a:t>
            </a:r>
            <a:r>
              <a:rPr kumimoji="0" lang="bn-BD" sz="3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চাষ হয়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50" y="1340769"/>
            <a:ext cx="6778734" cy="445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4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7530" y="304800"/>
            <a:ext cx="2468946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2926140"/>
            <a:ext cx="7772400" cy="156966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শস্য বহুমুখীকরণে মিশ্র ও সাথি ফসল হিসেবে কি কি ফসলের চাষ করা যায় তার একটি তালিকা তৈরি করে শ্রেণিতে উপস্থাপন কর।</a:t>
            </a:r>
          </a:p>
        </p:txBody>
      </p:sp>
    </p:spTree>
    <p:extLst>
      <p:ext uri="{BB962C8B-B14F-4D97-AF65-F5344CB8AC3E}">
        <p14:creationId xmlns:p14="http://schemas.microsoft.com/office/powerpoint/2010/main" val="40807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63888" y="260649"/>
            <a:ext cx="2016224" cy="70788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408420"/>
            <a:ext cx="2376264" cy="5847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রিলে চাষ কি? 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132856"/>
            <a:ext cx="7992888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ফসলের শেষ পর্যায়ে আর একটি ফসলের চাষ শুরু করাকেই রিলে চাষ বলে।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852936"/>
            <a:ext cx="5688632" cy="5847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কখন আগাম আলু চাষ করেন ? 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815834"/>
            <a:ext cx="643966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অক্টোবর- নভেম্বর মাসে আগাম আলু চাষ করেন।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653136"/>
            <a:ext cx="5688632" cy="584775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কখন পটলের ডগা রোপণ করেন ? </a:t>
            </a:r>
            <a:endParaRPr kumimoji="0" lang="en-US" sz="32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5589240"/>
            <a:ext cx="643966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কৃষকেরা ডিসেম্বর মাসে পটলের ডগা রোপণ করেন।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8980" y="304800"/>
            <a:ext cx="2626040" cy="92333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3276600"/>
            <a:ext cx="7772400" cy="1200329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মাঠ ফসলের বহুমুখীকরণের ব্যবহারের উপর একটি পোস্টার তৈরি করে পরবর্তী ক্লাসে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নিয়ে আসবে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52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3"/>
          <p:cNvSpPr>
            <a:spLocks noChangeArrowheads="1"/>
          </p:cNvSpPr>
          <p:nvPr/>
        </p:nvSpPr>
        <p:spPr bwMode="auto">
          <a:xfrm>
            <a:off x="209985" y="4550390"/>
            <a:ext cx="64087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485" y="2105561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9119" y="2321005"/>
            <a:ext cx="4185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61925" y="2794702"/>
            <a:ext cx="4572000" cy="3687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332" y="4638583"/>
            <a:ext cx="2878121" cy="2000548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6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8921" y="3348724"/>
            <a:ext cx="2025056" cy="120032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0" y="1183844"/>
            <a:ext cx="1449316" cy="20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3" cstate="print"/>
          <a:srcRect l="29167" t="23611" r="22500" b="13888"/>
          <a:stretch>
            <a:fillRect/>
          </a:stretch>
        </p:blipFill>
        <p:spPr>
          <a:xfrm>
            <a:off x="1076325" y="671286"/>
            <a:ext cx="2743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525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4733925" y="1349829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667198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6564"/>
            <a:ext cx="4438650" cy="290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3007792"/>
            <a:ext cx="4237057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লক্ষ্য কর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374" y="3005473"/>
            <a:ext cx="7540847" cy="923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দেখতে পেলে ?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47" y="4005412"/>
            <a:ext cx="4427537" cy="284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188640"/>
            <a:ext cx="4356100" cy="2903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0" y="4038814"/>
            <a:ext cx="4570312" cy="281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6" y="1065545"/>
            <a:ext cx="83681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5965" y="2838636"/>
            <a:ext cx="8424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ফসলের বহুমুখীকরণের ব্যবহার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412776"/>
            <a:ext cx="8568952" cy="45243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সাথে রিলে ফসল হিসেবে পটলের 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 পদ্ধতি ব্যাখ্যা করতে পারবে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endParaRPr lang="bn-BD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সাথে রিলে ফসল হিসেবে 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 পদ্ধতি </a:t>
            </a:r>
            <a:r>
              <a:rPr lang="bn-IN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BD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মিশ্র ফসল হিসেবে আলু ও লালশাকের চাষের পদ্ধতি ব্যাখ্যা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1911" y="136951"/>
            <a:ext cx="1909497" cy="83099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4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067944" cy="2898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3573016"/>
            <a:ext cx="4176108" cy="313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16632"/>
            <a:ext cx="4176108" cy="286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9287"/>
            <a:ext cx="4061025" cy="313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16331" y="2852936"/>
            <a:ext cx="8393644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আলুর সাথে রিলে ফসল হিসেবে পটলের চাষ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64088" y="1997839"/>
            <a:ext cx="29523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 সে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মি. দূরত্বে লাগানো আলুর গাছের সারির মাঝে  কৃষকেরা পটলের ডগা লাগান।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536174"/>
            <a:ext cx="338437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পটল বড় হতে থাকে। মার্চ মাস থেকে পটল ধরতে থাকে এবং পটল সংগ্রহ করা যায় নভেম্বর পর্যন্ত।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9643" y="2636912"/>
            <a:ext cx="457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কৃষকেরা অক্টোবর-নভেম্বর মাসে আগাম আলু চাষ করেন।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013" y="2329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 মাসের মাঝে আলু উত্তোলন শেষ হয়।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 b="6759"/>
          <a:stretch/>
        </p:blipFill>
        <p:spPr>
          <a:xfrm>
            <a:off x="4129508" y="1628718"/>
            <a:ext cx="5041338" cy="334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15" y="1646692"/>
            <a:ext cx="5041338" cy="334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95" y="1700034"/>
            <a:ext cx="5041338" cy="33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71" y="1754618"/>
            <a:ext cx="5020006" cy="334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5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44879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4879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9 3.33333E-6 L 0.00781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5347 -0.000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82 0.00208 L -0.02639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208 L -0.4632 0.010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33" y="119150"/>
            <a:ext cx="4022111" cy="294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119150"/>
            <a:ext cx="4176960" cy="294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" y="3869915"/>
            <a:ext cx="4022111" cy="279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9915"/>
            <a:ext cx="4176960" cy="2799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611560" y="3068960"/>
            <a:ext cx="7917160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রিলে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8344</TotalTime>
  <Words>627</Words>
  <Application>Microsoft Office PowerPoint</Application>
  <PresentationFormat>On-screen Show (4:3)</PresentationFormat>
  <Paragraphs>81</Paragraphs>
  <Slides>20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Alam</cp:lastModifiedBy>
  <cp:revision>1036</cp:revision>
  <dcterms:created xsi:type="dcterms:W3CDTF">2010-05-23T14:28:12Z</dcterms:created>
  <dcterms:modified xsi:type="dcterms:W3CDTF">2016-08-06T14:34:37Z</dcterms:modified>
</cp:coreProperties>
</file>